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4"/>
  </p:notesMasterIdLst>
  <p:handoutMasterIdLst>
    <p:handoutMasterId r:id="rId45"/>
  </p:handoutMasterIdLst>
  <p:sldIdLst>
    <p:sldId id="267" r:id="rId3"/>
    <p:sldId id="273" r:id="rId4"/>
    <p:sldId id="272" r:id="rId5"/>
    <p:sldId id="510" r:id="rId6"/>
    <p:sldId id="659" r:id="rId7"/>
    <p:sldId id="623" r:id="rId8"/>
    <p:sldId id="624" r:id="rId9"/>
    <p:sldId id="660" r:id="rId10"/>
    <p:sldId id="661" r:id="rId11"/>
    <p:sldId id="662" r:id="rId12"/>
    <p:sldId id="663" r:id="rId13"/>
    <p:sldId id="665" r:id="rId14"/>
    <p:sldId id="666" r:id="rId15"/>
    <p:sldId id="667" r:id="rId16"/>
    <p:sldId id="668" r:id="rId17"/>
    <p:sldId id="629" r:id="rId18"/>
    <p:sldId id="630" r:id="rId19"/>
    <p:sldId id="669" r:id="rId20"/>
    <p:sldId id="670" r:id="rId21"/>
    <p:sldId id="636" r:id="rId22"/>
    <p:sldId id="637" r:id="rId23"/>
    <p:sldId id="671" r:id="rId24"/>
    <p:sldId id="672" r:id="rId25"/>
    <p:sldId id="673" r:id="rId26"/>
    <p:sldId id="691" r:id="rId27"/>
    <p:sldId id="675" r:id="rId28"/>
    <p:sldId id="676" r:id="rId29"/>
    <p:sldId id="690" r:id="rId30"/>
    <p:sldId id="677" r:id="rId31"/>
    <p:sldId id="678" r:id="rId32"/>
    <p:sldId id="679" r:id="rId33"/>
    <p:sldId id="680" r:id="rId34"/>
    <p:sldId id="643" r:id="rId35"/>
    <p:sldId id="681" r:id="rId36"/>
    <p:sldId id="682" r:id="rId37"/>
    <p:sldId id="683" r:id="rId38"/>
    <p:sldId id="684" r:id="rId39"/>
    <p:sldId id="686" r:id="rId40"/>
    <p:sldId id="687" r:id="rId41"/>
    <p:sldId id="688" r:id="rId42"/>
    <p:sldId id="689" r:id="rId4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06" d="100"/>
          <a:sy n="106" d="100"/>
        </p:scale>
        <p:origin x="1560" y="11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B3A9E091-AB0B-4E3B-B8A8-92B099BC648B}"/>
    <pc:docChg chg="undo custSel addSld delSld modSld">
      <pc:chgData name="조 현영" userId="86576d6c08d227aa" providerId="LiveId" clId="{B3A9E091-AB0B-4E3B-B8A8-92B099BC648B}" dt="2022-11-19T05:27:48.892" v="335" actId="1038"/>
      <pc:docMkLst>
        <pc:docMk/>
      </pc:docMkLst>
      <pc:sldChg chg="modSp mod">
        <pc:chgData name="조 현영" userId="86576d6c08d227aa" providerId="LiveId" clId="{B3A9E091-AB0B-4E3B-B8A8-92B099BC648B}" dt="2022-11-18T16:18:00.327" v="2" actId="1076"/>
        <pc:sldMkLst>
          <pc:docMk/>
          <pc:sldMk cId="1464793203" sldId="510"/>
        </pc:sldMkLst>
        <pc:picChg chg="mod">
          <ac:chgData name="조 현영" userId="86576d6c08d227aa" providerId="LiveId" clId="{B3A9E091-AB0B-4E3B-B8A8-92B099BC648B}" dt="2022-11-18T16:18:00.327" v="2" actId="1076"/>
          <ac:picMkLst>
            <pc:docMk/>
            <pc:sldMk cId="1464793203" sldId="510"/>
            <ac:picMk id="8" creationId="{67DF5BA6-21B1-4E65-BBC5-53CF1DA666AF}"/>
          </ac:picMkLst>
        </pc:picChg>
      </pc:sldChg>
      <pc:sldChg chg="addSp modSp mod">
        <pc:chgData name="조 현영" userId="86576d6c08d227aa" providerId="LiveId" clId="{B3A9E091-AB0B-4E3B-B8A8-92B099BC648B}" dt="2022-11-18T16:23:09.212" v="15" actId="1076"/>
        <pc:sldMkLst>
          <pc:docMk/>
          <pc:sldMk cId="3173449437" sldId="630"/>
        </pc:sldMkLst>
        <pc:picChg chg="add mod">
          <ac:chgData name="조 현영" userId="86576d6c08d227aa" providerId="LiveId" clId="{B3A9E091-AB0B-4E3B-B8A8-92B099BC648B}" dt="2022-11-18T16:23:09.212" v="15" actId="1076"/>
          <ac:picMkLst>
            <pc:docMk/>
            <pc:sldMk cId="3173449437" sldId="630"/>
            <ac:picMk id="5" creationId="{FCBC1027-19AD-C236-1F63-3A9D08152CAD}"/>
          </ac:picMkLst>
        </pc:picChg>
        <pc:picChg chg="mod">
          <ac:chgData name="조 현영" userId="86576d6c08d227aa" providerId="LiveId" clId="{B3A9E091-AB0B-4E3B-B8A8-92B099BC648B}" dt="2022-11-18T16:23:04.960" v="14" actId="1076"/>
          <ac:picMkLst>
            <pc:docMk/>
            <pc:sldMk cId="3173449437" sldId="630"/>
            <ac:picMk id="8" creationId="{D96B45DA-2848-40FB-8CBD-1DA60F7F81B3}"/>
          </ac:picMkLst>
        </pc:picChg>
      </pc:sldChg>
      <pc:sldChg chg="addSp delSp modSp mod">
        <pc:chgData name="조 현영" userId="86576d6c08d227aa" providerId="LiveId" clId="{B3A9E091-AB0B-4E3B-B8A8-92B099BC648B}" dt="2022-11-18T16:23:46.058" v="18" actId="1076"/>
        <pc:sldMkLst>
          <pc:docMk/>
          <pc:sldMk cId="1324509266" sldId="637"/>
        </pc:sldMkLst>
        <pc:picChg chg="add mod">
          <ac:chgData name="조 현영" userId="86576d6c08d227aa" providerId="LiveId" clId="{B3A9E091-AB0B-4E3B-B8A8-92B099BC648B}" dt="2022-11-18T16:23:46.058" v="18" actId="1076"/>
          <ac:picMkLst>
            <pc:docMk/>
            <pc:sldMk cId="1324509266" sldId="637"/>
            <ac:picMk id="5" creationId="{E99F5BCF-9BD9-EE09-8D79-2A70A4FA6F18}"/>
          </ac:picMkLst>
        </pc:picChg>
        <pc:picChg chg="del">
          <ac:chgData name="조 현영" userId="86576d6c08d227aa" providerId="LiveId" clId="{B3A9E091-AB0B-4E3B-B8A8-92B099BC648B}" dt="2022-11-18T16:23:43.688" v="16" actId="478"/>
          <ac:picMkLst>
            <pc:docMk/>
            <pc:sldMk cId="1324509266" sldId="637"/>
            <ac:picMk id="6" creationId="{E4DA3FEF-A547-44A6-BB8E-8FE6C553DA2D}"/>
          </ac:picMkLst>
        </pc:picChg>
      </pc:sldChg>
      <pc:sldChg chg="addSp modSp mod">
        <pc:chgData name="조 현영" userId="86576d6c08d227aa" providerId="LiveId" clId="{B3A9E091-AB0B-4E3B-B8A8-92B099BC648B}" dt="2022-11-18T16:18:59.327" v="4" actId="1076"/>
        <pc:sldMkLst>
          <pc:docMk/>
          <pc:sldMk cId="2195761134" sldId="661"/>
        </pc:sldMkLst>
        <pc:picChg chg="add mod">
          <ac:chgData name="조 현영" userId="86576d6c08d227aa" providerId="LiveId" clId="{B3A9E091-AB0B-4E3B-B8A8-92B099BC648B}" dt="2022-11-18T16:18:59.327" v="4" actId="1076"/>
          <ac:picMkLst>
            <pc:docMk/>
            <pc:sldMk cId="2195761134" sldId="661"/>
            <ac:picMk id="5" creationId="{E69C4A3C-D2A0-2C94-82D1-10BEA3AAB8DD}"/>
          </ac:picMkLst>
        </pc:picChg>
      </pc:sldChg>
      <pc:sldChg chg="addSp delSp modSp mod">
        <pc:chgData name="조 현영" userId="86576d6c08d227aa" providerId="LiveId" clId="{B3A9E091-AB0B-4E3B-B8A8-92B099BC648B}" dt="2022-11-19T05:27:48.892" v="335" actId="1038"/>
        <pc:sldMkLst>
          <pc:docMk/>
          <pc:sldMk cId="1448633684" sldId="662"/>
        </pc:sldMkLst>
        <pc:picChg chg="add mod">
          <ac:chgData name="조 현영" userId="86576d6c08d227aa" providerId="LiveId" clId="{B3A9E091-AB0B-4E3B-B8A8-92B099BC648B}" dt="2022-11-19T05:27:42.470" v="334" actId="1037"/>
          <ac:picMkLst>
            <pc:docMk/>
            <pc:sldMk cId="1448633684" sldId="662"/>
            <ac:picMk id="5" creationId="{18C178C6-C4B6-7A5D-00D6-91EA91F6AFC2}"/>
          </ac:picMkLst>
        </pc:picChg>
        <pc:picChg chg="del">
          <ac:chgData name="조 현영" userId="86576d6c08d227aa" providerId="LiveId" clId="{B3A9E091-AB0B-4E3B-B8A8-92B099BC648B}" dt="2022-11-19T05:27:16.259" v="325" actId="478"/>
          <ac:picMkLst>
            <pc:docMk/>
            <pc:sldMk cId="1448633684" sldId="662"/>
            <ac:picMk id="8" creationId="{D90D1F8E-2D7B-49D3-95ED-6875BBA74785}"/>
          </ac:picMkLst>
        </pc:picChg>
        <pc:picChg chg="add mod">
          <ac:chgData name="조 현영" userId="86576d6c08d227aa" providerId="LiveId" clId="{B3A9E091-AB0B-4E3B-B8A8-92B099BC648B}" dt="2022-11-19T05:27:48.892" v="335" actId="1038"/>
          <ac:picMkLst>
            <pc:docMk/>
            <pc:sldMk cId="1448633684" sldId="662"/>
            <ac:picMk id="9" creationId="{3C6185AE-79FD-47F9-6143-99C0CA99D7AB}"/>
          </ac:picMkLst>
        </pc:picChg>
        <pc:picChg chg="del">
          <ac:chgData name="조 현영" userId="86576d6c08d227aa" providerId="LiveId" clId="{B3A9E091-AB0B-4E3B-B8A8-92B099BC648B}" dt="2022-11-19T05:27:13.687" v="323" actId="478"/>
          <ac:picMkLst>
            <pc:docMk/>
            <pc:sldMk cId="1448633684" sldId="662"/>
            <ac:picMk id="10" creationId="{AFF8F0DA-608E-4EB9-90D2-456AA2558B34}"/>
          </ac:picMkLst>
        </pc:picChg>
        <pc:picChg chg="del">
          <ac:chgData name="조 현영" userId="86576d6c08d227aa" providerId="LiveId" clId="{B3A9E091-AB0B-4E3B-B8A8-92B099BC648B}" dt="2022-11-19T05:27:14.168" v="324" actId="478"/>
          <ac:picMkLst>
            <pc:docMk/>
            <pc:sldMk cId="1448633684" sldId="662"/>
            <ac:picMk id="11" creationId="{A3C2B318-D125-4401-8AB8-E4591FED6DD1}"/>
          </ac:picMkLst>
        </pc:picChg>
      </pc:sldChg>
      <pc:sldChg chg="addSp delSp modSp mod">
        <pc:chgData name="조 현영" userId="86576d6c08d227aa" providerId="LiveId" clId="{B3A9E091-AB0B-4E3B-B8A8-92B099BC648B}" dt="2022-11-18T16:21:36.479" v="11" actId="1076"/>
        <pc:sldMkLst>
          <pc:docMk/>
          <pc:sldMk cId="2250241406" sldId="663"/>
        </pc:sldMkLst>
        <pc:picChg chg="del">
          <ac:chgData name="조 현영" userId="86576d6c08d227aa" providerId="LiveId" clId="{B3A9E091-AB0B-4E3B-B8A8-92B099BC648B}" dt="2022-11-18T16:21:11.777" v="5" actId="478"/>
          <ac:picMkLst>
            <pc:docMk/>
            <pc:sldMk cId="2250241406" sldId="663"/>
            <ac:picMk id="4" creationId="{CCF20381-C875-44AE-87CC-0DFEB7E6B99C}"/>
          </ac:picMkLst>
        </pc:picChg>
        <pc:picChg chg="add mod">
          <ac:chgData name="조 현영" userId="86576d6c08d227aa" providerId="LiveId" clId="{B3A9E091-AB0B-4E3B-B8A8-92B099BC648B}" dt="2022-11-18T16:21:19.096" v="8" actId="1076"/>
          <ac:picMkLst>
            <pc:docMk/>
            <pc:sldMk cId="2250241406" sldId="663"/>
            <ac:picMk id="8" creationId="{3CAC9336-6744-B4D3-A404-D8B5DF73E5F5}"/>
          </ac:picMkLst>
        </pc:picChg>
        <pc:picChg chg="add mod">
          <ac:chgData name="조 현영" userId="86576d6c08d227aa" providerId="LiveId" clId="{B3A9E091-AB0B-4E3B-B8A8-92B099BC648B}" dt="2022-11-18T16:21:36.479" v="11" actId="1076"/>
          <ac:picMkLst>
            <pc:docMk/>
            <pc:sldMk cId="2250241406" sldId="663"/>
            <ac:picMk id="10" creationId="{2618C98E-2227-9B48-7090-78D4875DD168}"/>
          </ac:picMkLst>
        </pc:picChg>
      </pc:sldChg>
      <pc:sldChg chg="addSp delSp modSp mod">
        <pc:chgData name="조 현영" userId="86576d6c08d227aa" providerId="LiveId" clId="{B3A9E091-AB0B-4E3B-B8A8-92B099BC648B}" dt="2022-11-18T16:25:01.985" v="30" actId="1038"/>
        <pc:sldMkLst>
          <pc:docMk/>
          <pc:sldMk cId="2636723901" sldId="672"/>
        </pc:sldMkLst>
        <pc:picChg chg="add mod">
          <ac:chgData name="조 현영" userId="86576d6c08d227aa" providerId="LiveId" clId="{B3A9E091-AB0B-4E3B-B8A8-92B099BC648B}" dt="2022-11-18T16:25:01.985" v="30" actId="1038"/>
          <ac:picMkLst>
            <pc:docMk/>
            <pc:sldMk cId="2636723901" sldId="672"/>
            <ac:picMk id="5" creationId="{71BBC224-8BCE-1719-AC3C-B8902DF17768}"/>
          </ac:picMkLst>
        </pc:picChg>
        <pc:picChg chg="del">
          <ac:chgData name="조 현영" userId="86576d6c08d227aa" providerId="LiveId" clId="{B3A9E091-AB0B-4E3B-B8A8-92B099BC648B}" dt="2022-11-18T16:24:12.187" v="20" actId="478"/>
          <ac:picMkLst>
            <pc:docMk/>
            <pc:sldMk cId="2636723901" sldId="672"/>
            <ac:picMk id="6" creationId="{F856569A-C7C0-43C6-9647-F65A441AA94C}"/>
          </ac:picMkLst>
        </pc:picChg>
        <pc:picChg chg="add mod">
          <ac:chgData name="조 현영" userId="86576d6c08d227aa" providerId="LiveId" clId="{B3A9E091-AB0B-4E3B-B8A8-92B099BC648B}" dt="2022-11-18T16:25:01.985" v="30" actId="1038"/>
          <ac:picMkLst>
            <pc:docMk/>
            <pc:sldMk cId="2636723901" sldId="672"/>
            <ac:picMk id="9" creationId="{9864F941-DD4F-506F-6459-EC3A93A403B9}"/>
          </ac:picMkLst>
        </pc:picChg>
        <pc:picChg chg="del">
          <ac:chgData name="조 현영" userId="86576d6c08d227aa" providerId="LiveId" clId="{B3A9E091-AB0B-4E3B-B8A8-92B099BC648B}" dt="2022-11-18T16:24:11.115" v="19" actId="478"/>
          <ac:picMkLst>
            <pc:docMk/>
            <pc:sldMk cId="2636723901" sldId="672"/>
            <ac:picMk id="11" creationId="{E4AF9499-A0B9-44F3-81AE-76B92C47F7C6}"/>
          </ac:picMkLst>
        </pc:picChg>
      </pc:sldChg>
      <pc:sldChg chg="addSp delSp modSp del mod">
        <pc:chgData name="조 현영" userId="86576d6c08d227aa" providerId="LiveId" clId="{B3A9E091-AB0B-4E3B-B8A8-92B099BC648B}" dt="2022-11-18T16:27:45.885" v="146" actId="47"/>
        <pc:sldMkLst>
          <pc:docMk/>
          <pc:sldMk cId="2450375155" sldId="674"/>
        </pc:sldMkLst>
        <pc:spChg chg="mod">
          <ac:chgData name="조 현영" userId="86576d6c08d227aa" providerId="LiveId" clId="{B3A9E091-AB0B-4E3B-B8A8-92B099BC648B}" dt="2022-11-18T16:26:36.175" v="65" actId="20577"/>
          <ac:spMkLst>
            <pc:docMk/>
            <pc:sldMk cId="2450375155" sldId="674"/>
            <ac:spMk id="2" creationId="{00000000-0000-0000-0000-000000000000}"/>
          </ac:spMkLst>
        </pc:spChg>
        <pc:spChg chg="mod">
          <ac:chgData name="조 현영" userId="86576d6c08d227aa" providerId="LiveId" clId="{B3A9E091-AB0B-4E3B-B8A8-92B099BC648B}" dt="2022-11-18T16:27:04.076" v="137" actId="20577"/>
          <ac:spMkLst>
            <pc:docMk/>
            <pc:sldMk cId="2450375155" sldId="674"/>
            <ac:spMk id="3" creationId="{00000000-0000-0000-0000-000000000000}"/>
          </ac:spMkLst>
        </pc:spChg>
        <pc:picChg chg="add del mod">
          <ac:chgData name="조 현영" userId="86576d6c08d227aa" providerId="LiveId" clId="{B3A9E091-AB0B-4E3B-B8A8-92B099BC648B}" dt="2022-11-18T16:27:44.403" v="145" actId="21"/>
          <ac:picMkLst>
            <pc:docMk/>
            <pc:sldMk cId="2450375155" sldId="674"/>
            <ac:picMk id="5" creationId="{CB6AF648-F17B-A7D6-FFC1-05D4B617C66D}"/>
          </ac:picMkLst>
        </pc:picChg>
        <pc:picChg chg="del">
          <ac:chgData name="조 현영" userId="86576d6c08d227aa" providerId="LiveId" clId="{B3A9E091-AB0B-4E3B-B8A8-92B099BC648B}" dt="2022-11-18T16:26:36.705" v="66" actId="478"/>
          <ac:picMkLst>
            <pc:docMk/>
            <pc:sldMk cId="2450375155" sldId="674"/>
            <ac:picMk id="6" creationId="{C515F2E0-88E7-4672-9710-F047EDA56A39}"/>
          </ac:picMkLst>
        </pc:picChg>
      </pc:sldChg>
      <pc:sldChg chg="modSp mod">
        <pc:chgData name="조 현영" userId="86576d6c08d227aa" providerId="LiveId" clId="{B3A9E091-AB0B-4E3B-B8A8-92B099BC648B}" dt="2022-11-18T16:27:39.231" v="143" actId="20577"/>
        <pc:sldMkLst>
          <pc:docMk/>
          <pc:sldMk cId="3740591934" sldId="675"/>
        </pc:sldMkLst>
        <pc:spChg chg="mod">
          <ac:chgData name="조 현영" userId="86576d6c08d227aa" providerId="LiveId" clId="{B3A9E091-AB0B-4E3B-B8A8-92B099BC648B}" dt="2022-11-18T16:27:39.231" v="143" actId="20577"/>
          <ac:spMkLst>
            <pc:docMk/>
            <pc:sldMk cId="3740591934" sldId="675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B3A9E091-AB0B-4E3B-B8A8-92B099BC648B}" dt="2022-11-18T16:28:18.628" v="181" actId="20577"/>
        <pc:sldMkLst>
          <pc:docMk/>
          <pc:sldMk cId="3236543410" sldId="676"/>
        </pc:sldMkLst>
        <pc:spChg chg="mod">
          <ac:chgData name="조 현영" userId="86576d6c08d227aa" providerId="LiveId" clId="{B3A9E091-AB0B-4E3B-B8A8-92B099BC648B}" dt="2022-11-18T16:28:18.628" v="181" actId="20577"/>
          <ac:spMkLst>
            <pc:docMk/>
            <pc:sldMk cId="3236543410" sldId="676"/>
            <ac:spMk id="3" creationId="{00000000-0000-0000-0000-000000000000}"/>
          </ac:spMkLst>
        </pc:spChg>
        <pc:picChg chg="add del mod">
          <ac:chgData name="조 현영" userId="86576d6c08d227aa" providerId="LiveId" clId="{B3A9E091-AB0B-4E3B-B8A8-92B099BC648B}" dt="2022-11-18T16:27:53.917" v="149"/>
          <ac:picMkLst>
            <pc:docMk/>
            <pc:sldMk cId="3236543410" sldId="676"/>
            <ac:picMk id="4" creationId="{85FB4AFF-D4F4-9079-DA02-6418C890CA46}"/>
          </ac:picMkLst>
        </pc:picChg>
        <pc:picChg chg="add mod">
          <ac:chgData name="조 현영" userId="86576d6c08d227aa" providerId="LiveId" clId="{B3A9E091-AB0B-4E3B-B8A8-92B099BC648B}" dt="2022-11-18T16:27:57.499" v="151" actId="1076"/>
          <ac:picMkLst>
            <pc:docMk/>
            <pc:sldMk cId="3236543410" sldId="676"/>
            <ac:picMk id="5" creationId="{4D69FF10-8BAD-BA8B-BA73-CAA63CFF8E8C}"/>
          </ac:picMkLst>
        </pc:picChg>
        <pc:picChg chg="del">
          <ac:chgData name="조 현영" userId="86576d6c08d227aa" providerId="LiveId" clId="{B3A9E091-AB0B-4E3B-B8A8-92B099BC648B}" dt="2022-11-18T16:27:52.282" v="147" actId="478"/>
          <ac:picMkLst>
            <pc:docMk/>
            <pc:sldMk cId="3236543410" sldId="676"/>
            <ac:picMk id="8" creationId="{3B67D66A-6827-4064-892E-6A3DC41ADE08}"/>
          </ac:picMkLst>
        </pc:picChg>
      </pc:sldChg>
      <pc:sldChg chg="addSp delSp modSp mod">
        <pc:chgData name="조 현영" userId="86576d6c08d227aa" providerId="LiveId" clId="{B3A9E091-AB0B-4E3B-B8A8-92B099BC648B}" dt="2022-11-18T16:29:41.236" v="233" actId="20577"/>
        <pc:sldMkLst>
          <pc:docMk/>
          <pc:sldMk cId="234803943" sldId="677"/>
        </pc:sldMkLst>
        <pc:spChg chg="mod">
          <ac:chgData name="조 현영" userId="86576d6c08d227aa" providerId="LiveId" clId="{B3A9E091-AB0B-4E3B-B8A8-92B099BC648B}" dt="2022-11-18T16:29:41.236" v="233" actId="20577"/>
          <ac:spMkLst>
            <pc:docMk/>
            <pc:sldMk cId="234803943" sldId="677"/>
            <ac:spMk id="3" creationId="{00000000-0000-0000-0000-000000000000}"/>
          </ac:spMkLst>
        </pc:spChg>
        <pc:picChg chg="add mod">
          <ac:chgData name="조 현영" userId="86576d6c08d227aa" providerId="LiveId" clId="{B3A9E091-AB0B-4E3B-B8A8-92B099BC648B}" dt="2022-11-18T16:29:29.419" v="198" actId="1036"/>
          <ac:picMkLst>
            <pc:docMk/>
            <pc:sldMk cId="234803943" sldId="677"/>
            <ac:picMk id="5" creationId="{76A957FB-222E-1845-FAB8-503138839EB5}"/>
          </ac:picMkLst>
        </pc:picChg>
        <pc:picChg chg="del">
          <ac:chgData name="조 현영" userId="86576d6c08d227aa" providerId="LiveId" clId="{B3A9E091-AB0B-4E3B-B8A8-92B099BC648B}" dt="2022-11-18T16:28:45.912" v="182" actId="478"/>
          <ac:picMkLst>
            <pc:docMk/>
            <pc:sldMk cId="234803943" sldId="677"/>
            <ac:picMk id="6" creationId="{BE4CB6D3-5D4E-45A6-9686-5AA9394ADEA2}"/>
          </ac:picMkLst>
        </pc:picChg>
        <pc:picChg chg="add mod">
          <ac:chgData name="조 현영" userId="86576d6c08d227aa" providerId="LiveId" clId="{B3A9E091-AB0B-4E3B-B8A8-92B099BC648B}" dt="2022-11-18T16:29:25.676" v="194" actId="1036"/>
          <ac:picMkLst>
            <pc:docMk/>
            <pc:sldMk cId="234803943" sldId="677"/>
            <ac:picMk id="9" creationId="{4F1965C0-517F-157D-B4C0-4791265AEA45}"/>
          </ac:picMkLst>
        </pc:picChg>
        <pc:picChg chg="del">
          <ac:chgData name="조 현영" userId="86576d6c08d227aa" providerId="LiveId" clId="{B3A9E091-AB0B-4E3B-B8A8-92B099BC648B}" dt="2022-11-18T16:28:47.525" v="183" actId="478"/>
          <ac:picMkLst>
            <pc:docMk/>
            <pc:sldMk cId="234803943" sldId="677"/>
            <ac:picMk id="11" creationId="{58D8A920-5958-4D54-B8D4-BB4AD6B31B7B}"/>
          </ac:picMkLst>
        </pc:picChg>
        <pc:picChg chg="del">
          <ac:chgData name="조 현영" userId="86576d6c08d227aa" providerId="LiveId" clId="{B3A9E091-AB0B-4E3B-B8A8-92B099BC648B}" dt="2022-11-18T16:29:11.973" v="187" actId="478"/>
          <ac:picMkLst>
            <pc:docMk/>
            <pc:sldMk cId="234803943" sldId="677"/>
            <ac:picMk id="13" creationId="{39537382-2AD8-4B78-ABCF-B7C6AADBDCC1}"/>
          </ac:picMkLst>
        </pc:picChg>
      </pc:sldChg>
      <pc:sldChg chg="addSp delSp modSp mod">
        <pc:chgData name="조 현영" userId="86576d6c08d227aa" providerId="LiveId" clId="{B3A9E091-AB0B-4E3B-B8A8-92B099BC648B}" dt="2022-11-18T16:31:55.941" v="299" actId="20577"/>
        <pc:sldMkLst>
          <pc:docMk/>
          <pc:sldMk cId="3321703211" sldId="678"/>
        </pc:sldMkLst>
        <pc:spChg chg="mod">
          <ac:chgData name="조 현영" userId="86576d6c08d227aa" providerId="LiveId" clId="{B3A9E091-AB0B-4E3B-B8A8-92B099BC648B}" dt="2022-11-18T16:31:55.941" v="299" actId="20577"/>
          <ac:spMkLst>
            <pc:docMk/>
            <pc:sldMk cId="3321703211" sldId="678"/>
            <ac:spMk id="3" creationId="{00000000-0000-0000-0000-000000000000}"/>
          </ac:spMkLst>
        </pc:spChg>
        <pc:picChg chg="add mod">
          <ac:chgData name="조 현영" userId="86576d6c08d227aa" providerId="LiveId" clId="{B3A9E091-AB0B-4E3B-B8A8-92B099BC648B}" dt="2022-11-18T16:31:00.879" v="264" actId="14100"/>
          <ac:picMkLst>
            <pc:docMk/>
            <pc:sldMk cId="3321703211" sldId="678"/>
            <ac:picMk id="5" creationId="{20D76A69-2B27-A957-53E9-374A07692225}"/>
          </ac:picMkLst>
        </pc:picChg>
        <pc:picChg chg="del">
          <ac:chgData name="조 현영" userId="86576d6c08d227aa" providerId="LiveId" clId="{B3A9E091-AB0B-4E3B-B8A8-92B099BC648B}" dt="2022-11-18T16:29:57.145" v="234" actId="478"/>
          <ac:picMkLst>
            <pc:docMk/>
            <pc:sldMk cId="3321703211" sldId="678"/>
            <ac:picMk id="6" creationId="{9868C801-66B4-49B8-B6E8-4C87E26295FD}"/>
          </ac:picMkLst>
        </pc:picChg>
        <pc:picChg chg="del">
          <ac:chgData name="조 현영" userId="86576d6c08d227aa" providerId="LiveId" clId="{B3A9E091-AB0B-4E3B-B8A8-92B099BC648B}" dt="2022-11-18T16:29:57.779" v="235" actId="478"/>
          <ac:picMkLst>
            <pc:docMk/>
            <pc:sldMk cId="3321703211" sldId="678"/>
            <ac:picMk id="9" creationId="{3068B103-0E37-4A00-A730-A82F7E209FA2}"/>
          </ac:picMkLst>
        </pc:picChg>
        <pc:picChg chg="add mod">
          <ac:chgData name="조 현영" userId="86576d6c08d227aa" providerId="LiveId" clId="{B3A9E091-AB0B-4E3B-B8A8-92B099BC648B}" dt="2022-11-18T16:31:11.141" v="277" actId="1038"/>
          <ac:picMkLst>
            <pc:docMk/>
            <pc:sldMk cId="3321703211" sldId="678"/>
            <ac:picMk id="10" creationId="{DA7491DC-8473-EFC1-6680-7E6E54A9E9E1}"/>
          </ac:picMkLst>
        </pc:picChg>
      </pc:sldChg>
      <pc:sldChg chg="addSp modSp mod">
        <pc:chgData name="조 현영" userId="86576d6c08d227aa" providerId="LiveId" clId="{B3A9E091-AB0B-4E3B-B8A8-92B099BC648B}" dt="2022-11-18T16:33:24.841" v="307" actId="20577"/>
        <pc:sldMkLst>
          <pc:docMk/>
          <pc:sldMk cId="3534076570" sldId="679"/>
        </pc:sldMkLst>
        <pc:spChg chg="mod">
          <ac:chgData name="조 현영" userId="86576d6c08d227aa" providerId="LiveId" clId="{B3A9E091-AB0B-4E3B-B8A8-92B099BC648B}" dt="2022-11-18T16:33:24.841" v="307" actId="20577"/>
          <ac:spMkLst>
            <pc:docMk/>
            <pc:sldMk cId="3534076570" sldId="679"/>
            <ac:spMk id="3" creationId="{00000000-0000-0000-0000-000000000000}"/>
          </ac:spMkLst>
        </pc:spChg>
        <pc:picChg chg="add mod">
          <ac:chgData name="조 현영" userId="86576d6c08d227aa" providerId="LiveId" clId="{B3A9E091-AB0B-4E3B-B8A8-92B099BC648B}" dt="2022-11-18T16:33:03.526" v="305" actId="1076"/>
          <ac:picMkLst>
            <pc:docMk/>
            <pc:sldMk cId="3534076570" sldId="679"/>
            <ac:picMk id="5" creationId="{B2D18DF7-E677-C28E-3CD7-6C17EA57F01A}"/>
          </ac:picMkLst>
        </pc:picChg>
      </pc:sldChg>
      <pc:sldChg chg="addSp delSp modSp mod">
        <pc:chgData name="조 현영" userId="86576d6c08d227aa" providerId="LiveId" clId="{B3A9E091-AB0B-4E3B-B8A8-92B099BC648B}" dt="2022-11-18T16:35:00.680" v="315" actId="1076"/>
        <pc:sldMkLst>
          <pc:docMk/>
          <pc:sldMk cId="2445330701" sldId="682"/>
        </pc:sldMkLst>
        <pc:picChg chg="add mod">
          <ac:chgData name="조 현영" userId="86576d6c08d227aa" providerId="LiveId" clId="{B3A9E091-AB0B-4E3B-B8A8-92B099BC648B}" dt="2022-11-18T16:34:34.062" v="312" actId="1076"/>
          <ac:picMkLst>
            <pc:docMk/>
            <pc:sldMk cId="2445330701" sldId="682"/>
            <ac:picMk id="5" creationId="{31D99C9D-4153-4D54-58B8-855E671E451D}"/>
          </ac:picMkLst>
        </pc:picChg>
        <pc:picChg chg="add mod">
          <ac:chgData name="조 현영" userId="86576d6c08d227aa" providerId="LiveId" clId="{B3A9E091-AB0B-4E3B-B8A8-92B099BC648B}" dt="2022-11-18T16:35:00.680" v="315" actId="1076"/>
          <ac:picMkLst>
            <pc:docMk/>
            <pc:sldMk cId="2445330701" sldId="682"/>
            <ac:picMk id="8" creationId="{EB4A28EE-BA3C-7497-3FC5-D75411E5CAB4}"/>
          </ac:picMkLst>
        </pc:picChg>
        <pc:picChg chg="del">
          <ac:chgData name="조 현영" userId="86576d6c08d227aa" providerId="LiveId" clId="{B3A9E091-AB0B-4E3B-B8A8-92B099BC648B}" dt="2022-11-18T16:34:25.221" v="308" actId="478"/>
          <ac:picMkLst>
            <pc:docMk/>
            <pc:sldMk cId="2445330701" sldId="682"/>
            <ac:picMk id="12" creationId="{78575906-5ACF-4401-B85D-E6432D2D048C}"/>
          </ac:picMkLst>
        </pc:picChg>
        <pc:picChg chg="del">
          <ac:chgData name="조 현영" userId="86576d6c08d227aa" providerId="LiveId" clId="{B3A9E091-AB0B-4E3B-B8A8-92B099BC648B}" dt="2022-11-18T16:34:27.096" v="309" actId="478"/>
          <ac:picMkLst>
            <pc:docMk/>
            <pc:sldMk cId="2445330701" sldId="682"/>
            <ac:picMk id="14" creationId="{55DA17D0-D7A5-4525-98A7-D508A12747B7}"/>
          </ac:picMkLst>
        </pc:picChg>
      </pc:sldChg>
      <pc:sldChg chg="addSp delSp modSp mod">
        <pc:chgData name="조 현영" userId="86576d6c08d227aa" providerId="LiveId" clId="{B3A9E091-AB0B-4E3B-B8A8-92B099BC648B}" dt="2022-11-18T16:35:29.985" v="322" actId="1076"/>
        <pc:sldMkLst>
          <pc:docMk/>
          <pc:sldMk cId="1758002249" sldId="683"/>
        </pc:sldMkLst>
        <pc:picChg chg="del">
          <ac:chgData name="조 현영" userId="86576d6c08d227aa" providerId="LiveId" clId="{B3A9E091-AB0B-4E3B-B8A8-92B099BC648B}" dt="2022-11-18T16:35:11.325" v="316" actId="478"/>
          <ac:picMkLst>
            <pc:docMk/>
            <pc:sldMk cId="1758002249" sldId="683"/>
            <ac:picMk id="5" creationId="{998E11A6-954D-42C8-B202-CD019526EBB4}"/>
          </ac:picMkLst>
        </pc:picChg>
        <pc:picChg chg="add mod">
          <ac:chgData name="조 현영" userId="86576d6c08d227aa" providerId="LiveId" clId="{B3A9E091-AB0B-4E3B-B8A8-92B099BC648B}" dt="2022-11-18T16:35:26.235" v="319" actId="14100"/>
          <ac:picMkLst>
            <pc:docMk/>
            <pc:sldMk cId="1758002249" sldId="683"/>
            <ac:picMk id="6" creationId="{04A33136-C5D1-774C-80C6-03C2A00815B3}"/>
          </ac:picMkLst>
        </pc:picChg>
        <pc:picChg chg="add mod">
          <ac:chgData name="조 현영" userId="86576d6c08d227aa" providerId="LiveId" clId="{B3A9E091-AB0B-4E3B-B8A8-92B099BC648B}" dt="2022-11-18T16:35:29.985" v="322" actId="1076"/>
          <ac:picMkLst>
            <pc:docMk/>
            <pc:sldMk cId="1758002249" sldId="683"/>
            <ac:picMk id="9" creationId="{AB8107C7-55BB-D81D-6B73-F169BE18BE17}"/>
          </ac:picMkLst>
        </pc:picChg>
      </pc:sldChg>
      <pc:sldChg chg="modSp add mod">
        <pc:chgData name="조 현영" userId="86576d6c08d227aa" providerId="LiveId" clId="{B3A9E091-AB0B-4E3B-B8A8-92B099BC648B}" dt="2022-11-18T16:27:41.068" v="144" actId="20577"/>
        <pc:sldMkLst>
          <pc:docMk/>
          <pc:sldMk cId="2265088488" sldId="691"/>
        </pc:sldMkLst>
        <pc:spChg chg="mod">
          <ac:chgData name="조 현영" userId="86576d6c08d227aa" providerId="LiveId" clId="{B3A9E091-AB0B-4E3B-B8A8-92B099BC648B}" dt="2022-11-18T16:27:41.068" v="144" actId="20577"/>
          <ac:spMkLst>
            <pc:docMk/>
            <pc:sldMk cId="2265088488" sldId="691"/>
            <ac:spMk id="2" creationId="{00000000-0000-0000-0000-000000000000}"/>
          </ac:spMkLst>
        </pc:spChg>
      </pc:sldChg>
    </pc:docChg>
  </pc:docChgLst>
  <pc:docChgLst>
    <pc:chgData name="조 현영" userId="86576d6c08d227aa" providerId="LiveId" clId="{A0F2B0E8-BEAB-4173-A63E-2E9B7375BB92}"/>
    <pc:docChg chg="modSld">
      <pc:chgData name="조 현영" userId="86576d6c08d227aa" providerId="LiveId" clId="{A0F2B0E8-BEAB-4173-A63E-2E9B7375BB92}" dt="2022-12-16T10:17:57.371" v="2" actId="20577"/>
      <pc:docMkLst>
        <pc:docMk/>
      </pc:docMkLst>
      <pc:sldChg chg="addSp modSp mod">
        <pc:chgData name="조 현영" userId="86576d6c08d227aa" providerId="LiveId" clId="{A0F2B0E8-BEAB-4173-A63E-2E9B7375BB92}" dt="2022-12-16T10:17:57.371" v="2" actId="20577"/>
        <pc:sldMkLst>
          <pc:docMk/>
          <pc:sldMk cId="2095036623" sldId="267"/>
        </pc:sldMkLst>
        <pc:spChg chg="add mod">
          <ac:chgData name="조 현영" userId="86576d6c08d227aa" providerId="LiveId" clId="{A0F2B0E8-BEAB-4173-A63E-2E9B7375BB92}" dt="2022-12-16T10:17:57.371" v="2" actId="20577"/>
          <ac:spMkLst>
            <pc:docMk/>
            <pc:sldMk cId="2095036623" sldId="267"/>
            <ac:spMk id="2" creationId="{96EA859C-340E-F761-8CF3-9EF21BAD9A0E}"/>
          </ac:spMkLst>
        </pc:spChg>
        <pc:picChg chg="mod">
          <ac:chgData name="조 현영" userId="86576d6c08d227aa" providerId="LiveId" clId="{A0F2B0E8-BEAB-4173-A63E-2E9B7375BB92}" dt="2022-12-16T10:12:56.297" v="0" actId="14826"/>
          <ac:picMkLst>
            <pc:docMk/>
            <pc:sldMk cId="2095036623" sldId="267"/>
            <ac:picMk id="4" creationId="{D83C96D4-F99A-4B4B-B9E2-E2BF844888A7}"/>
          </ac:picMkLst>
        </pc:picChg>
      </pc:sldChg>
    </pc:docChg>
  </pc:docChgLst>
  <pc:docChgLst>
    <pc:chgData name="조 현영" userId="86576d6c08d227aa" providerId="LiveId" clId="{0BE584C5-CEA3-4681-8257-ED3A8CE47BF1}"/>
    <pc:docChg chg="modSld">
      <pc:chgData name="조 현영" userId="86576d6c08d227aa" providerId="LiveId" clId="{0BE584C5-CEA3-4681-8257-ED3A8CE47BF1}" dt="2020-09-17T13:27:33.785" v="7" actId="20577"/>
      <pc:docMkLst>
        <pc:docMk/>
      </pc:docMkLst>
      <pc:sldChg chg="modSp mod">
        <pc:chgData name="조 현영" userId="86576d6c08d227aa" providerId="LiveId" clId="{0BE584C5-CEA3-4681-8257-ED3A8CE47BF1}" dt="2020-09-17T13:27:33.785" v="7" actId="20577"/>
        <pc:sldMkLst>
          <pc:docMk/>
          <pc:sldMk cId="2250241406" sldId="663"/>
        </pc:sldMkLst>
        <pc:spChg chg="mod">
          <ac:chgData name="조 현영" userId="86576d6c08d227aa" providerId="LiveId" clId="{0BE584C5-CEA3-4681-8257-ED3A8CE47BF1}" dt="2020-09-17T13:27:33.785" v="7" actId="20577"/>
          <ac:spMkLst>
            <pc:docMk/>
            <pc:sldMk cId="2250241406" sldId="66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2/12.4/gif-cha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2/12.4/gif-cha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hyperlink" Target="https://github.com/ZeroCho/nodejs-book/blob/master/ch11/11.5/gif-chat/views/chat.pu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roCho/nodejs-book/blob/master/ch11/11.6/gif-chat/routes/index.js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github.com/ZeroCho/nodejs-book/blob/master/ch12/12.7/gif-chat/views/chat.pu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1/11.2/gif-cha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11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C96D4-F99A-4B4B-B9E2-E2BF8448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96EA859C-340E-F761-8CF3-9EF21BAD9A0E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/>
              <a:t>12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socket.js 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957791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모듈을 불러옴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Websocket.Server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({ server })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익스프레스 서버와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서버와 연결될 때 실행되는 이벤트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req.headers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[‘x-forwarded-for’] ||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req.connection.remoteAddress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클라이언트의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알아내는 유명한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message, error, close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각각 메시지가 올 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발생할 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연결 종료할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ws.OPEN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연결 상태가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열려있다는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연결되었다는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ws.send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메시지 전송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초마다 보내고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178C6-C4B6-7A5D-00D6-91EA91F6A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5" y="1355147"/>
            <a:ext cx="3714750" cy="82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185AE-79FD-47F9-6143-99C0CA99D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371" y="2219253"/>
            <a:ext cx="4752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프런트엔드에서</a:t>
            </a:r>
            <a:r>
              <a:rPr lang="ko-KR" altLang="en-US" dirty="0">
                <a:solidFill>
                  <a:schemeClr val="tx1"/>
                </a:solidFill>
              </a:rPr>
              <a:t> 메시지 답장하기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879503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index.</a:t>
            </a:r>
            <a:r>
              <a:rPr lang="en-US" altLang="ko-KR" dirty="0"/>
              <a:t>html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작성하고 스크립트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WebSocket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최신 브라우저에서 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 서버의 주소를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onopen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이벤트리스너는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서버와 연결되었을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onmessage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이벤트리스너는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서버에서 메시지가 올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event.data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서버 메시지 내용이 들어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webSocket.send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서버로 메시지 전달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99EC41-6309-4E2C-AAE8-37C6275C4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4321615"/>
            <a:ext cx="4879503" cy="2509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AC9336-6744-B4D3-A404-D8B5DF73E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05" y="1297541"/>
            <a:ext cx="2872052" cy="2346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18C98E-2227-9B48-7090-78D4875DD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712" y="3629670"/>
            <a:ext cx="2460192" cy="8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F12 console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접속하는 순간부터 노드의 콘솔과 브라우저의 콘솔에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초마다 메시지 찍힘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B2150-0212-4EFF-97F2-B4A9FDACB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449681"/>
            <a:ext cx="2752725" cy="1695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D8542-FC4F-446F-B72A-380E981BF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4293105"/>
            <a:ext cx="7143268" cy="22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Network </a:t>
            </a:r>
            <a:r>
              <a:rPr lang="ko-KR" altLang="en-US" dirty="0">
                <a:solidFill>
                  <a:schemeClr val="tx1"/>
                </a:solidFill>
              </a:rPr>
              <a:t>요청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개발자 도구의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Network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탭 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 한 번으로 지속적으로 데이터 주고 받음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F23B-1C27-4BEF-9E91-15A14974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70" y="1816003"/>
            <a:ext cx="7438013" cy="1785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FA435-2875-47BA-9FE8-A61D2BCF3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14" y="3958853"/>
            <a:ext cx="6423844" cy="28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다른 브라우저로도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다른 브라우저에서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접속한 브라우저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두 개라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받는 메시지의 양도 두 배가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1E108-79B3-46E7-8FEB-8C3BC8A2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55462"/>
            <a:ext cx="6703459" cy="1515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278222-0129-41AC-91E6-786FABB85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3837461"/>
            <a:ext cx="2993857" cy="24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1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클라이언트 하나 종료하기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브라우저를 하나 종료하기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콘솔에 접속 해제 메시지가 뜨고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메시지의 양이 하나가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편의성을 위해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7AEAE-2B4E-4A97-891A-B4358D43E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55462"/>
            <a:ext cx="3613246" cy="27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6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12.3 Socket.IO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58543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Socket.IO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533861" cy="550285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socket.io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 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패키지를 불러와 익스프레스 서버와 연결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인수는 클라이언트와 연결할 수 있는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(/socket.io)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서버와 연결되었을 때 호출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콜백으로 소켓 객체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(socket)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요청 객체에 접근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socket.id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소켓 고유 아이디 확인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disconnect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연결 종료 시 호출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error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에러 발생 시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사용자가 직접 만들 이벤트로 클라이언트에서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발생 시 서버에 전달됨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socket.emit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메시지 전달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인수는 이벤트 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인수가 메시지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45DA-2848-40FB-8CBD-1DA60F7F8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49" y="2795323"/>
            <a:ext cx="3900185" cy="3577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BC1027-19AD-C236-1F63-3A9D08152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642" y="1388957"/>
            <a:ext cx="2188080" cy="60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클라이언트에서 메시지 주고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937111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index.</a:t>
            </a:r>
            <a:r>
              <a:rPr lang="en-US" altLang="ko-KR" dirty="0"/>
              <a:t>html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수정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/socket.io/socket.io.js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스크립트를 넣어주어야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제공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메서드로 서버 주소로 연결하고 서버의 설정과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(/socket.io)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주소가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프로토콜임에 유의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리스너로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서버에서 오는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socket.emit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(‘reply’,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발생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98390-C877-49CA-8230-D7E81DF4A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438" y="1473593"/>
            <a:ext cx="3460582" cy="557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C80C1E-D678-4B9B-9FD1-EBDB9DD5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58" y="2031537"/>
            <a:ext cx="2853976" cy="13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 도구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Network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탭을 보면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웹소켓과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 둘 다 있음 확인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먼저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방식으로 연결 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지원하지 않는 브라우저를 위해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사용할 수 있다면 웹 소켓으로 업그레이드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소켓만 사용하고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다음과 같이 주면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E4DB24-5EF9-4DD3-BAFF-E823E10C3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398" y="2104039"/>
            <a:ext cx="5587879" cy="165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12E443-5893-46A1-918E-869FDEE54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55" y="4692866"/>
            <a:ext cx="2784280" cy="20778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D7384B-299C-4749-975C-C66C4C512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101" y="4692866"/>
            <a:ext cx="5118389" cy="15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12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431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웹 소켓 이해하기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12.2  </a:t>
            </a:r>
            <a:r>
              <a:rPr lang="en-US" altLang="ko-KR" sz="2000" b="1" dirty="0" err="1">
                <a:ea typeface="KoPub돋움체_Pro Bold" panose="02020603020101020101" pitchFamily="18" charset="-127"/>
              </a:rPr>
              <a:t>ws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웹 소켓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Socket.IO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실시간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GIF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채팅방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만들기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미들웨어와 소켓 연결하기</a:t>
            </a:r>
            <a:br>
              <a:rPr lang="en-US" altLang="ko-KR" sz="2000" b="1" dirty="0">
                <a:ea typeface="KoPub돋움체_Pro Bold" panose="02020603020101020101" pitchFamily="18" charset="-127"/>
              </a:rPr>
            </a:b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12.6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채팅 구현하기</a:t>
            </a:r>
            <a:br>
              <a:rPr lang="en-US" altLang="ko-KR" sz="2000" b="1" dirty="0">
                <a:ea typeface="KoPub돋움체_Pro Bold" panose="02020603020101020101" pitchFamily="18" charset="-127"/>
              </a:rPr>
            </a:b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12.4 </a:t>
            </a:r>
            <a:r>
              <a:rPr lang="ko-KR" altLang="en-US" dirty="0"/>
              <a:t>실시간 </a:t>
            </a:r>
            <a:r>
              <a:rPr lang="en-US" altLang="ko-KR" dirty="0"/>
              <a:t>GIF </a:t>
            </a:r>
            <a:r>
              <a:rPr lang="ko-KR" altLang="en-US" dirty="0" err="1"/>
              <a:t>채팅방</a:t>
            </a:r>
            <a:r>
              <a:rPr lang="ko-KR" altLang="en-US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3512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프로젝트 구조 갖추기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필요 패키지 설치 후 스키마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color-hash</a:t>
            </a:r>
            <a:r>
              <a:rPr lang="ko-KR" altLang="en-US" dirty="0"/>
              <a:t>는 익명 닉네임에 컬러를 줄 때 사용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F5BCF-9BD9-EE09-8D79-2A70A4FA6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1873611"/>
            <a:ext cx="29622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스키마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스키마</a:t>
            </a:r>
            <a:r>
              <a:rPr lang="en-US" altLang="ko-KR" dirty="0"/>
              <a:t>(room.js)</a:t>
            </a:r>
            <a:r>
              <a:rPr lang="ko-KR" altLang="en-US" dirty="0"/>
              <a:t>와 채팅 스키마</a:t>
            </a:r>
            <a:r>
              <a:rPr lang="en-US" altLang="ko-KR" dirty="0"/>
              <a:t>(chat.js)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E25A4E-C56A-4B35-86B5-04B7812D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3248036" cy="5099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AFAF6-D4D1-4D7F-AC3C-13CA3601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144" y="1758397"/>
            <a:ext cx="3569722" cy="50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스키마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스키마를 </a:t>
            </a:r>
            <a:r>
              <a:rPr lang="en-US" altLang="ko-KR" dirty="0"/>
              <a:t>index.js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1"/>
            <a:r>
              <a:rPr lang="ko-KR" altLang="en-US" dirty="0"/>
              <a:t>익스프레스와 </a:t>
            </a:r>
            <a:r>
              <a:rPr lang="ko-KR" altLang="en-US" dirty="0" err="1"/>
              <a:t>몽구스를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en-US" altLang="ko-KR" dirty="0"/>
              <a:t>.env </a:t>
            </a:r>
            <a:r>
              <a:rPr lang="ko-KR" altLang="en-US" dirty="0"/>
              <a:t>파일에 비밀키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BB1C4A-3623-420C-B7DC-48018F6B0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392076"/>
            <a:ext cx="2121843" cy="1161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D5673B-0550-4F7C-8A69-6826904E8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553084"/>
            <a:ext cx="2937734" cy="3314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BBC224-8BCE-1719-AC3C-B8902DF17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528" y="1297540"/>
            <a:ext cx="4378355" cy="3305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64F941-DD4F-506F-6459-EC3A93A40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6" y="4607870"/>
            <a:ext cx="3225992" cy="17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 err="1">
                <a:solidFill>
                  <a:schemeClr val="tx1"/>
                </a:solidFill>
              </a:rPr>
              <a:t>프런트엔드</a:t>
            </a:r>
            <a:r>
              <a:rPr lang="ko-KR" altLang="en-US" dirty="0">
                <a:solidFill>
                  <a:schemeClr val="tx1"/>
                </a:solidFill>
              </a:rPr>
              <a:t> 파일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https://github.com/ZeroCho/nodejs-book/tree/master/ch12/12.4/gif-chat</a:t>
            </a:r>
            <a:endParaRPr lang="en-US" altLang="ko-KR" dirty="0"/>
          </a:p>
          <a:p>
            <a:pPr lvl="1"/>
            <a:r>
              <a:rPr lang="en-US" altLang="ko-KR" dirty="0"/>
              <a:t>views/layout.html, public/main.css, views/main.html, views/room.html, views/chat.html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main.html</a:t>
            </a:r>
            <a:r>
              <a:rPr lang="ko-KR" altLang="en-US" dirty="0"/>
              <a:t>의 코드에서 </a:t>
            </a:r>
            <a:r>
              <a:rPr lang="en-US" altLang="ko-KR" dirty="0" err="1"/>
              <a:t>io.connect</a:t>
            </a:r>
            <a:r>
              <a:rPr lang="ko-KR" altLang="en-US" dirty="0"/>
              <a:t>의 주소가 달라졌다는 점에 주목</a:t>
            </a:r>
            <a:endParaRPr lang="en-US" altLang="ko-KR" dirty="0"/>
          </a:p>
          <a:p>
            <a:pPr lvl="1"/>
            <a:r>
              <a:rPr lang="ko-KR" altLang="en-US" dirty="0"/>
              <a:t>주소의 </a:t>
            </a:r>
            <a:r>
              <a:rPr lang="en-US" altLang="ko-KR" dirty="0"/>
              <a:t>/room</a:t>
            </a:r>
            <a:r>
              <a:rPr lang="ko-KR" altLang="en-US" dirty="0"/>
              <a:t>은 네임스페이스</a:t>
            </a:r>
            <a:r>
              <a:rPr lang="en-US" altLang="ko-KR" dirty="0"/>
              <a:t>(</a:t>
            </a:r>
            <a:r>
              <a:rPr lang="ko-KR" altLang="en-US" dirty="0"/>
              <a:t>같은 </a:t>
            </a:r>
            <a:r>
              <a:rPr lang="ko-KR" altLang="en-US" dirty="0" err="1"/>
              <a:t>네임스페이스끼리만</a:t>
            </a:r>
            <a:r>
              <a:rPr lang="ko-KR" altLang="en-US" dirty="0"/>
              <a:t> 데이터 전달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socket</a:t>
            </a:r>
            <a:r>
              <a:rPr lang="ko-KR" altLang="en-US" dirty="0"/>
              <a:t>에는 </a:t>
            </a:r>
            <a:r>
              <a:rPr lang="en-US" altLang="ko-KR" dirty="0" err="1"/>
              <a:t>newRoom</a:t>
            </a:r>
            <a:r>
              <a:rPr lang="en-US" altLang="ko-KR" dirty="0"/>
              <a:t>(</a:t>
            </a:r>
            <a:r>
              <a:rPr lang="ko-KR" altLang="en-US" dirty="0"/>
              <a:t>새 방 생성 시 목록에 방 추가 이벤트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removeRoom</a:t>
            </a:r>
            <a:r>
              <a:rPr lang="en-US" altLang="ko-KR" dirty="0"/>
              <a:t>(</a:t>
            </a:r>
            <a:r>
              <a:rPr lang="ko-KR" altLang="en-US" dirty="0"/>
              <a:t>방 폭파 시 목록에서 방 제거 이벤트</a:t>
            </a:r>
            <a:r>
              <a:rPr lang="en-US" altLang="ko-KR" dirty="0"/>
              <a:t>) </a:t>
            </a:r>
            <a:r>
              <a:rPr lang="ko-KR" altLang="en-US" dirty="0"/>
              <a:t>이벤트 연결</a:t>
            </a:r>
            <a:endParaRPr lang="en-US" altLang="ko-KR" dirty="0"/>
          </a:p>
          <a:p>
            <a:pPr lvl="1"/>
            <a:r>
              <a:rPr lang="en-US" altLang="ko-KR" dirty="0"/>
              <a:t>chat.html</a:t>
            </a:r>
            <a:r>
              <a:rPr lang="ko-KR" altLang="en-US" dirty="0"/>
              <a:t>에서는 </a:t>
            </a:r>
            <a:r>
              <a:rPr lang="en-US" altLang="ko-KR" dirty="0"/>
              <a:t>/chat </a:t>
            </a:r>
            <a:r>
              <a:rPr lang="ko-KR" altLang="en-US" dirty="0"/>
              <a:t>네임스페이스에 연결</a:t>
            </a:r>
            <a:endParaRPr lang="en-US" altLang="ko-KR" dirty="0"/>
          </a:p>
          <a:p>
            <a:pPr lvl="1"/>
            <a:r>
              <a:rPr lang="en-US" altLang="ko-KR" dirty="0"/>
              <a:t>join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방에 참가할 때 들어왔다는 시스템 메시지 등록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exit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방에서 나갈 때 나갔다는 시스템 메시지 등록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68595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socket.js</a:t>
            </a:r>
            <a:r>
              <a:rPr lang="ko-KR" altLang="en-US" dirty="0">
                <a:solidFill>
                  <a:schemeClr val="tx1"/>
                </a:solidFill>
              </a:rPr>
              <a:t>에 소켓 이벤트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109932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socket.js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 err="1"/>
              <a:t>app.set</a:t>
            </a:r>
            <a:r>
              <a:rPr lang="en-US" altLang="ko-KR" dirty="0"/>
              <a:t>(‘</a:t>
            </a:r>
            <a:r>
              <a:rPr lang="en-US" altLang="ko-KR" dirty="0" err="1"/>
              <a:t>io</a:t>
            </a:r>
            <a:r>
              <a:rPr lang="en-US" altLang="ko-KR" dirty="0"/>
              <a:t>’, </a:t>
            </a:r>
            <a:r>
              <a:rPr lang="en-US" altLang="ko-KR" dirty="0" err="1"/>
              <a:t>io</a:t>
            </a:r>
            <a:r>
              <a:rPr lang="en-US" altLang="ko-KR" dirty="0"/>
              <a:t>);</a:t>
            </a:r>
            <a:r>
              <a:rPr lang="ko-KR" altLang="en-US" dirty="0"/>
              <a:t>로 라우터에서 </a:t>
            </a:r>
            <a:r>
              <a:rPr lang="en-US" altLang="ko-KR" dirty="0" err="1"/>
              <a:t>io</a:t>
            </a:r>
            <a:r>
              <a:rPr lang="en-US" altLang="ko-KR" dirty="0"/>
              <a:t> </a:t>
            </a:r>
            <a:r>
              <a:rPr lang="ko-KR" altLang="en-US" dirty="0"/>
              <a:t>객체를 쓸 수 있게 저장</a:t>
            </a:r>
            <a:r>
              <a:rPr lang="en-US" altLang="ko-KR" dirty="0"/>
              <a:t>(</a:t>
            </a:r>
            <a:r>
              <a:rPr lang="en-US" altLang="ko-KR" dirty="0" err="1"/>
              <a:t>req.app.get</a:t>
            </a:r>
            <a:r>
              <a:rPr lang="en-US" altLang="ko-KR" dirty="0"/>
              <a:t>(‘</a:t>
            </a:r>
            <a:r>
              <a:rPr lang="en-US" altLang="ko-KR" dirty="0" err="1"/>
              <a:t>io</a:t>
            </a:r>
            <a:r>
              <a:rPr lang="en-US" altLang="ko-KR" dirty="0"/>
              <a:t>’)</a:t>
            </a:r>
            <a:r>
              <a:rPr lang="ko-KR" altLang="en-US" dirty="0"/>
              <a:t>로 접근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io.of</a:t>
            </a:r>
            <a:r>
              <a:rPr lang="ko-KR" altLang="en-US" dirty="0"/>
              <a:t>는 네임스페이스에 접근하는 메서드</a:t>
            </a:r>
            <a:endParaRPr lang="en-US" altLang="ko-KR" dirty="0"/>
          </a:p>
          <a:p>
            <a:pPr lvl="1"/>
            <a:r>
              <a:rPr lang="ko-KR" altLang="en-US" dirty="0"/>
              <a:t>각각의 네임스페이스에 이벤트를 따로 걸어줄 수 있음</a:t>
            </a:r>
            <a:endParaRPr lang="en-US" altLang="ko-KR" dirty="0"/>
          </a:p>
          <a:p>
            <a:pPr lvl="1"/>
            <a:r>
              <a:rPr lang="en-US" altLang="ko-KR" dirty="0" err="1"/>
              <a:t>req.headers.referer</a:t>
            </a:r>
            <a:r>
              <a:rPr lang="ko-KR" altLang="en-US" dirty="0"/>
              <a:t>에 요청 주소가 들어 있음</a:t>
            </a:r>
            <a:endParaRPr lang="en-US" altLang="ko-KR" dirty="0"/>
          </a:p>
          <a:p>
            <a:pPr lvl="1"/>
            <a:r>
              <a:rPr lang="ko-KR" altLang="en-US" dirty="0"/>
              <a:t>요청 주소에서 방 아이디를 추출하여 </a:t>
            </a:r>
            <a:r>
              <a:rPr lang="en-US" altLang="ko-KR" dirty="0" err="1"/>
              <a:t>socket.join</a:t>
            </a:r>
            <a:r>
              <a:rPr lang="ko-KR" altLang="en-US" dirty="0"/>
              <a:t>으로 방 입장</a:t>
            </a:r>
            <a:endParaRPr lang="en-US" altLang="ko-KR" dirty="0"/>
          </a:p>
          <a:p>
            <a:pPr lvl="1"/>
            <a:r>
              <a:rPr lang="en-US" altLang="ko-KR" dirty="0" err="1"/>
              <a:t>socket.leave</a:t>
            </a:r>
            <a:r>
              <a:rPr lang="ko-KR" altLang="en-US" dirty="0"/>
              <a:t>로 방에서 나갈 수 있음</a:t>
            </a:r>
            <a:endParaRPr lang="en-US" altLang="ko-KR" dirty="0"/>
          </a:p>
          <a:p>
            <a:pPr lvl="1"/>
            <a:r>
              <a:rPr lang="en-US" altLang="ko-KR" dirty="0" err="1"/>
              <a:t>socket.join</a:t>
            </a:r>
            <a:r>
              <a:rPr lang="ko-KR" altLang="en-US" dirty="0"/>
              <a:t>과 </a:t>
            </a:r>
            <a:r>
              <a:rPr lang="en-US" altLang="ko-KR" dirty="0"/>
              <a:t>leave</a:t>
            </a:r>
            <a:r>
              <a:rPr lang="ko-KR" altLang="en-US" dirty="0"/>
              <a:t>는 </a:t>
            </a:r>
            <a:r>
              <a:rPr lang="en-US" altLang="ko-KR" dirty="0"/>
              <a:t>Socket.IO</a:t>
            </a:r>
            <a:r>
              <a:rPr lang="ko-KR" altLang="en-US" dirty="0"/>
              <a:t>에서 준비해둔 메서드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5F2E0-88E7-4672-9710-F047EDA56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12" y="1177765"/>
            <a:ext cx="3192905" cy="56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88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방 개념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Socket.IO</a:t>
            </a:r>
            <a:r>
              <a:rPr lang="ko-KR" altLang="en-US" dirty="0"/>
              <a:t>에서는 </a:t>
            </a:r>
            <a:r>
              <a:rPr lang="en-US" altLang="ko-KR" dirty="0" err="1"/>
              <a:t>io</a:t>
            </a:r>
            <a:r>
              <a:rPr lang="en-US" altLang="ko-KR" dirty="0"/>
              <a:t> </a:t>
            </a:r>
            <a:r>
              <a:rPr lang="ko-KR" altLang="en-US" dirty="0"/>
              <a:t>객체 아래에 네임스페이스와 방이 있음</a:t>
            </a:r>
            <a:endParaRPr lang="en-US" altLang="ko-KR" dirty="0"/>
          </a:p>
          <a:p>
            <a:pPr lvl="1"/>
            <a:r>
              <a:rPr lang="ko-KR" altLang="en-US" dirty="0"/>
              <a:t>기본 네임스페이스는 </a:t>
            </a:r>
            <a:r>
              <a:rPr lang="en-US" altLang="ko-KR" dirty="0"/>
              <a:t>/</a:t>
            </a:r>
          </a:p>
          <a:p>
            <a:pPr lvl="1"/>
            <a:r>
              <a:rPr lang="ko-KR" altLang="en-US" dirty="0"/>
              <a:t>방은 네임스페이스의 하위 개념</a:t>
            </a:r>
            <a:endParaRPr lang="en-US" altLang="ko-KR" dirty="0"/>
          </a:p>
          <a:p>
            <a:pPr lvl="1"/>
            <a:r>
              <a:rPr lang="ko-KR" altLang="en-US" dirty="0"/>
              <a:t>같은 네임스페이스</a:t>
            </a:r>
            <a:r>
              <a:rPr lang="en-US" altLang="ko-KR" dirty="0"/>
              <a:t>, </a:t>
            </a:r>
            <a:r>
              <a:rPr lang="ko-KR" altLang="en-US" dirty="0"/>
              <a:t>같은 방 안에서만 소통할 수 있음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194E1-9424-43BB-B516-6AC1EA09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03" y="2852930"/>
            <a:ext cx="5991128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color-hash </a:t>
            </a:r>
            <a:r>
              <a:rPr lang="ko-KR" altLang="en-US" dirty="0">
                <a:solidFill>
                  <a:schemeClr val="tx1"/>
                </a:solidFill>
              </a:rPr>
              <a:t>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649076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익명 채팅이므로 방문자에게 고유 컬러 아이디 부여</a:t>
            </a:r>
            <a:endParaRPr lang="en-US" altLang="ko-KR" dirty="0"/>
          </a:p>
          <a:p>
            <a:pPr lvl="1"/>
            <a:r>
              <a:rPr lang="en-US" altLang="ko-KR" dirty="0" err="1"/>
              <a:t>sessionID</a:t>
            </a:r>
            <a:r>
              <a:rPr lang="ko-KR" altLang="en-US" dirty="0"/>
              <a:t>에 따라 부여</a:t>
            </a:r>
            <a:endParaRPr lang="en-US" altLang="ko-KR" dirty="0"/>
          </a:p>
          <a:p>
            <a:pPr lvl="1"/>
            <a:r>
              <a:rPr lang="ko-KR" altLang="en-US" dirty="0"/>
              <a:t>세션에 컬러 아이디 저장</a:t>
            </a:r>
            <a:r>
              <a:rPr lang="en-US" altLang="ko-KR" dirty="0"/>
              <a:t>(</a:t>
            </a:r>
            <a:r>
              <a:rPr lang="en-US" altLang="ko-KR" dirty="0" err="1"/>
              <a:t>req.session.color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9FF10-8BAD-BA8B-BA73-CAA63CFF8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284" y="1163774"/>
            <a:ext cx="3406048" cy="5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12.5 </a:t>
            </a:r>
            <a:r>
              <a:rPr lang="ko-KR" altLang="en-US" dirty="0"/>
              <a:t>미들웨어와 소켓 연결하기</a:t>
            </a:r>
          </a:p>
        </p:txBody>
      </p:sp>
    </p:spTree>
    <p:extLst>
      <p:ext uri="{BB962C8B-B14F-4D97-AF65-F5344CB8AC3E}">
        <p14:creationId xmlns:p14="http://schemas.microsoft.com/office/powerpoint/2010/main" val="56422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socket.io</a:t>
            </a:r>
            <a:r>
              <a:rPr lang="ko-KR" altLang="en-US" dirty="0">
                <a:solidFill>
                  <a:schemeClr val="tx1"/>
                </a:solidFill>
              </a:rPr>
              <a:t>에서 세션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app.js </a:t>
            </a:r>
            <a:r>
              <a:rPr lang="ko-KR" altLang="en-US" dirty="0"/>
              <a:t>수정 후 </a:t>
            </a:r>
            <a:r>
              <a:rPr lang="en-US" altLang="ko-KR" dirty="0"/>
              <a:t>Socket.IO </a:t>
            </a:r>
            <a:r>
              <a:rPr lang="ko-KR" altLang="en-US" dirty="0"/>
              <a:t>미들웨어로 연결</a:t>
            </a:r>
            <a:endParaRPr lang="en-US" altLang="ko-KR" dirty="0"/>
          </a:p>
          <a:p>
            <a:pPr lvl="1"/>
            <a:r>
              <a:rPr lang="ko-KR" altLang="en-US" dirty="0"/>
              <a:t>네임스페이스</a:t>
            </a:r>
            <a:r>
              <a:rPr lang="en-US" altLang="ko-KR" dirty="0"/>
              <a:t>.use</a:t>
            </a:r>
            <a:r>
              <a:rPr lang="ko-KR" altLang="en-US" dirty="0"/>
              <a:t>로 익스프레스 미들웨어를 </a:t>
            </a:r>
            <a:r>
              <a:rPr lang="en-US" altLang="ko-KR" dirty="0"/>
              <a:t>Socket.io</a:t>
            </a:r>
            <a:r>
              <a:rPr lang="ko-KR" altLang="en-US" dirty="0"/>
              <a:t>에서 사용 가능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957FB-222E-1845-FAB8-50313883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2191926"/>
            <a:ext cx="3110401" cy="4059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965C0-517F-157D-B4C0-4791265AE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828" y="2191357"/>
            <a:ext cx="5011539" cy="33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12.1 </a:t>
            </a:r>
            <a:r>
              <a:rPr lang="ko-KR" altLang="en-US" dirty="0"/>
              <a:t>웹 소켓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방 입장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퇴장 메시지 전송하기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5463932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to(</a:t>
            </a:r>
            <a:r>
              <a:rPr lang="ko-KR" altLang="en-US" dirty="0" err="1"/>
              <a:t>방아이디</a:t>
            </a:r>
            <a:r>
              <a:rPr lang="en-US" altLang="ko-KR" dirty="0"/>
              <a:t>).emit(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로 특정 방에 데이터 전송</a:t>
            </a:r>
            <a:endParaRPr lang="en-US" altLang="ko-KR" dirty="0"/>
          </a:p>
          <a:p>
            <a:pPr lvl="1"/>
            <a:r>
              <a:rPr lang="ko-KR" altLang="en-US" dirty="0"/>
              <a:t>사용자가 </a:t>
            </a:r>
            <a:r>
              <a:rPr lang="en-US" altLang="ko-KR" dirty="0"/>
              <a:t>0</a:t>
            </a:r>
            <a:r>
              <a:rPr lang="ko-KR" altLang="en-US" dirty="0"/>
              <a:t>명이면 방 폭파 기능도 추가</a:t>
            </a:r>
            <a:endParaRPr lang="en-US" altLang="ko-KR" dirty="0"/>
          </a:p>
          <a:p>
            <a:pPr lvl="1"/>
            <a:r>
              <a:rPr lang="en-US" altLang="ko-KR" dirty="0" err="1"/>
              <a:t>socket.adapter.rooms.get</a:t>
            </a:r>
            <a:r>
              <a:rPr lang="en-US" altLang="ko-KR" dirty="0"/>
              <a:t>(</a:t>
            </a:r>
            <a:r>
              <a:rPr lang="ko-KR" altLang="en-US" dirty="0" err="1"/>
              <a:t>방아이디</a:t>
            </a:r>
            <a:r>
              <a:rPr lang="en-US" altLang="ko-KR" dirty="0"/>
              <a:t>)</a:t>
            </a:r>
            <a:r>
              <a:rPr lang="ko-KR" altLang="en-US" dirty="0"/>
              <a:t>에 방에 들어있는 소켓 아이디 목록이 나옴</a:t>
            </a:r>
            <a:endParaRPr lang="en-US" altLang="ko-KR" dirty="0"/>
          </a:p>
          <a:p>
            <a:pPr lvl="1"/>
            <a:r>
              <a:rPr lang="en-US" altLang="ko-KR" dirty="0"/>
              <a:t>.size</a:t>
            </a:r>
            <a:r>
              <a:rPr lang="ko-KR" altLang="en-US" dirty="0"/>
              <a:t>로 방 인원 파악 가능</a:t>
            </a:r>
            <a:r>
              <a:rPr lang="en-US" altLang="ko-KR" dirty="0"/>
              <a:t>(</a:t>
            </a:r>
            <a:r>
              <a:rPr lang="ko-KR" altLang="en-US" dirty="0"/>
              <a:t>정확하지는 않음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방 폭파 기능은 익스프레스 서비스로 따로 구현</a:t>
            </a:r>
            <a:endParaRPr lang="en-US" altLang="ko-KR" dirty="0"/>
          </a:p>
          <a:p>
            <a:pPr lvl="1"/>
            <a:r>
              <a:rPr lang="en-US" altLang="ko-KR" dirty="0" err="1"/>
              <a:t>axios</a:t>
            </a:r>
            <a:r>
              <a:rPr lang="ko-KR" altLang="en-US" dirty="0"/>
              <a:t>로 라우터에 요청을 보냄</a:t>
            </a:r>
            <a:endParaRPr lang="en-US" altLang="ko-KR" dirty="0"/>
          </a:p>
          <a:p>
            <a:pPr lvl="1"/>
            <a:r>
              <a:rPr lang="ko-KR" altLang="en-US" dirty="0"/>
              <a:t>따로 구현하는 이유는 </a:t>
            </a:r>
            <a:r>
              <a:rPr lang="en-US" altLang="ko-KR" dirty="0"/>
              <a:t>DB </a:t>
            </a:r>
            <a:r>
              <a:rPr lang="ko-KR" altLang="en-US" dirty="0"/>
              <a:t>작업을 라우터에서 처리하는 게 편하기 때문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76A69-2B27-A957-53E9-374A07692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855" y="1239934"/>
            <a:ext cx="3507884" cy="3395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7491DC-8473-EFC1-6680-7E6E54A9E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630" y="4638747"/>
            <a:ext cx="3255467" cy="10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0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라우터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76429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소스 코드는 </a:t>
            </a:r>
            <a:r>
              <a:rPr lang="en-US" altLang="ko-KR" dirty="0">
                <a:hlinkClick r:id="rId2"/>
              </a:rPr>
              <a:t>https://github.com/ZeroCho/nodejs-book/tree/master/ch12/12.4/gif-chat</a:t>
            </a:r>
            <a:endParaRPr lang="en-US" altLang="ko-KR" dirty="0"/>
          </a:p>
          <a:p>
            <a:pPr lvl="1"/>
            <a:r>
              <a:rPr lang="en-US" altLang="ko-KR" dirty="0"/>
              <a:t>routes/index.js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GET /: </a:t>
            </a:r>
            <a:r>
              <a:rPr lang="ko-KR" altLang="en-US" dirty="0"/>
              <a:t>메인 페이지</a:t>
            </a:r>
            <a:r>
              <a:rPr lang="en-US" altLang="ko-KR" dirty="0"/>
              <a:t>(</a:t>
            </a:r>
            <a:r>
              <a:rPr lang="ko-KR" altLang="en-US" dirty="0"/>
              <a:t>방 목록</a:t>
            </a:r>
            <a:r>
              <a:rPr lang="en-US" altLang="ko-KR" dirty="0"/>
              <a:t>)</a:t>
            </a:r>
            <a:r>
              <a:rPr lang="ko-KR" altLang="en-US" dirty="0"/>
              <a:t> 접속 라우터</a:t>
            </a:r>
            <a:endParaRPr lang="en-US" altLang="ko-KR" dirty="0"/>
          </a:p>
          <a:p>
            <a:pPr lvl="1"/>
            <a:r>
              <a:rPr lang="en-US" altLang="ko-KR" dirty="0"/>
              <a:t>GET /room: </a:t>
            </a:r>
            <a:r>
              <a:rPr lang="ko-KR" altLang="en-US" dirty="0"/>
              <a:t>방 생성 화면 라우터</a:t>
            </a:r>
            <a:endParaRPr lang="en-US" altLang="ko-KR" dirty="0"/>
          </a:p>
          <a:p>
            <a:pPr lvl="1"/>
            <a:r>
              <a:rPr lang="en-US" altLang="ko-KR" dirty="0"/>
              <a:t>POST /room: </a:t>
            </a:r>
            <a:r>
              <a:rPr lang="ko-KR" altLang="en-US" dirty="0"/>
              <a:t>방 생성 요청 라우터</a:t>
            </a:r>
            <a:endParaRPr lang="en-US" altLang="ko-KR" dirty="0"/>
          </a:p>
          <a:p>
            <a:pPr lvl="1"/>
            <a:r>
              <a:rPr lang="en-US" altLang="ko-KR" dirty="0"/>
              <a:t>GET  /room/:id </a:t>
            </a:r>
            <a:r>
              <a:rPr lang="ko-KR" altLang="en-US" dirty="0"/>
              <a:t>방 입장 라우터</a:t>
            </a:r>
            <a:endParaRPr lang="en-US" altLang="ko-KR" dirty="0"/>
          </a:p>
          <a:p>
            <a:pPr lvl="1"/>
            <a:r>
              <a:rPr lang="en-US" altLang="ko-KR" dirty="0"/>
              <a:t>DELETE /room/:id </a:t>
            </a:r>
            <a:r>
              <a:rPr lang="ko-KR" altLang="en-US" dirty="0"/>
              <a:t>방 제거 라우터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18DF7-E677-C28E-3CD7-6C17EA57F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677" y="1465069"/>
            <a:ext cx="3519020" cy="48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76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방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몽고디비와</a:t>
            </a:r>
            <a:r>
              <a:rPr lang="ko-KR" altLang="en-US" dirty="0"/>
              <a:t> 서버 모두 실행</a:t>
            </a:r>
            <a:endParaRPr lang="en-US" altLang="ko-KR" dirty="0"/>
          </a:p>
          <a:p>
            <a:pPr lvl="1"/>
            <a:r>
              <a:rPr lang="ko-KR" altLang="en-US" dirty="0"/>
              <a:t>브라우저 두 개를 띄워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http://localhost:8005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1"/>
            <a:r>
              <a:rPr lang="ko-KR" altLang="en-US" dirty="0"/>
              <a:t>두 명이 접속한 것과 같은 효과</a:t>
            </a:r>
            <a:endParaRPr lang="en-US" altLang="ko-KR" dirty="0"/>
          </a:p>
          <a:p>
            <a:pPr lvl="1"/>
            <a:r>
              <a:rPr lang="ko-KR" altLang="en-US" dirty="0"/>
              <a:t>방을 생성해보기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76257-A9DE-42F6-95C7-08FDC2CFA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2842504"/>
            <a:ext cx="4307173" cy="3582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7F6436-5F94-4110-B052-C851E07BC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290" y="2842504"/>
            <a:ext cx="3809758" cy="31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12.6 </a:t>
            </a:r>
            <a:r>
              <a:rPr lang="ko-KR" altLang="en-US" dirty="0"/>
              <a:t>채팅 구현하기</a:t>
            </a:r>
          </a:p>
        </p:txBody>
      </p:sp>
    </p:spTree>
    <p:extLst>
      <p:ext uri="{BB962C8B-B14F-4D97-AF65-F5344CB8AC3E}">
        <p14:creationId xmlns:p14="http://schemas.microsoft.com/office/powerpoint/2010/main" val="292116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채팅 소켓 이벤트 </a:t>
            </a:r>
            <a:r>
              <a:rPr lang="ko-KR" altLang="en-US" dirty="0" err="1">
                <a:solidFill>
                  <a:schemeClr val="tx1"/>
                </a:solidFill>
              </a:rPr>
              <a:t>리스너</a:t>
            </a:r>
            <a:r>
              <a:rPr lang="ko-KR" altLang="en-US" dirty="0">
                <a:solidFill>
                  <a:schemeClr val="tx1"/>
                </a:solidFill>
              </a:rPr>
              <a:t> 붙이기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5052325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https://github.com/ZeroCho/nodejs-book/blob/master/ch12/12.6/gif-chat/views/chat.html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리스너를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채팅 메시지가 웹 소켓으로 전송될 때 호출됨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event.data.user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채팅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발송자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따라 다르게 렌더링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E8A70-4A47-46CF-83B1-8FE1EF68C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05" y="1425690"/>
            <a:ext cx="3469820" cy="444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2AA574-CCB0-4B75-A181-DEF14BFC2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105" y="5869007"/>
            <a:ext cx="1198130" cy="5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65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방에 접속하는 라우터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 가능한 경우 채팅을 불러와 렌더링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D99C9D-4153-4D54-58B8-855E671E4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37" y="1758397"/>
            <a:ext cx="4089205" cy="322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4A28EE-BA3C-7497-3FC5-D75411E5C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31" y="4976537"/>
            <a:ext cx="2328670" cy="15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채팅 라우터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저장 후 방에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뿌려줌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A33136-C5D1-774C-80C6-03C2A0081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931218"/>
            <a:ext cx="4205311" cy="2508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8107C7-55BB-D81D-6B73-F169BE18B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093" y="3507068"/>
            <a:ext cx="54768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02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채팅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 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DD928-6E76-42F7-83BB-BDC2DBE70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0" y="1909609"/>
            <a:ext cx="4055894" cy="3038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FEAFD2-B00D-4F05-84B5-79DD006FF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618" y="1909609"/>
            <a:ext cx="4055893" cy="30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웹 소켓만으로 채팅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쓰지 않고도 바로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socket.emit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채팅 전송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chat.html, app.js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5009B-D2EF-4763-B022-AD9EF03FD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075285"/>
            <a:ext cx="4493346" cy="2594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EA18FF-1DAC-41A7-9F9D-8B51EE0C8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5" y="4753961"/>
            <a:ext cx="2304280" cy="1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Socket.IO 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특정인에게 메시지 보내기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귓속말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 등에 사용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나를 제외한 전체에게 메시지 보내기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14145-9C0A-4D75-AF6D-E39EFD244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1" y="1796746"/>
            <a:ext cx="3257550" cy="66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230FF0-97B9-4F46-A611-06BFD5E84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96" y="2910537"/>
            <a:ext cx="38576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실시간 양방향 데이터 전송을 위한 기술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프로토콜 사용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브라우저가 지원해야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최신 브라우저는 대부분 웹 소켓을 지원함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패키지를 통해 웹 소켓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 이전에는 폴링이라는 방식을 사용했음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클라이언트에서 서버로만 요청이 가기 때문에 주기적으로 서버에 요청을 보내 업데이트가 있는지 확인함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소켓은 연결도 한 번만 맺으면 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HTTP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포트 공유도 가능하며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성능도 매우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F5BA6-21B1-4E65-BBC5-53CF1DA6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4346920"/>
            <a:ext cx="6948223" cy="24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GIF </a:t>
            </a:r>
            <a:r>
              <a:rPr lang="ko-KR" altLang="en-US" dirty="0">
                <a:solidFill>
                  <a:schemeClr val="tx1"/>
                </a:solidFill>
              </a:rPr>
              <a:t>전송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/>
              <a:t>소스 코드 복사하기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https://github.com/ZeroCho/nodejs-book/blob/master/ch12/12.7/gif-chat/views/chat.</a:t>
            </a:r>
            <a:r>
              <a:rPr lang="en-US" altLang="ko-KR" dirty="0"/>
              <a:t>html</a:t>
            </a:r>
          </a:p>
          <a:p>
            <a:pPr lvl="1"/>
            <a:r>
              <a:rPr lang="en-US" altLang="ko-KR" dirty="0">
                <a:hlinkClick r:id="rId3"/>
              </a:rPr>
              <a:t>https://github.com/ZeroCho/nodejs-book/blob/master/ch12/12.7/gif-chat/routes/index.js</a:t>
            </a:r>
            <a:endParaRPr lang="en-US" altLang="ko-KR" dirty="0"/>
          </a:p>
          <a:p>
            <a:pPr lvl="1"/>
            <a:r>
              <a:rPr lang="ko-KR" altLang="en-US" dirty="0"/>
              <a:t>이미지 업로드이기 때문에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이미지 저장 후 파일 경로를 </a:t>
            </a:r>
            <a:r>
              <a:rPr lang="en-US" altLang="ko-KR" dirty="0"/>
              <a:t>chat </a:t>
            </a:r>
            <a:r>
              <a:rPr lang="ko-KR" altLang="en-US" dirty="0"/>
              <a:t>데이터에 뿌림</a:t>
            </a:r>
            <a:endParaRPr lang="en-US" altLang="ko-KR" dirty="0"/>
          </a:p>
          <a:p>
            <a:pPr lvl="1"/>
            <a:r>
              <a:rPr lang="ko-KR" altLang="en-US" dirty="0"/>
              <a:t>이미지를 제공할 </a:t>
            </a:r>
            <a:r>
              <a:rPr lang="en-US" altLang="ko-KR" dirty="0"/>
              <a:t>static </a:t>
            </a:r>
            <a:r>
              <a:rPr lang="ko-KR" altLang="en-US" dirty="0"/>
              <a:t>폴더 연결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81FFA-B5B7-4AD9-A2C6-CAE1C6E2D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4106573"/>
            <a:ext cx="50292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GIF </a:t>
            </a:r>
            <a:r>
              <a:rPr lang="ko-KR" altLang="en-US" dirty="0">
                <a:solidFill>
                  <a:schemeClr val="tx1"/>
                </a:solidFill>
              </a:rPr>
              <a:t>채팅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/>
              <a:t>다음 장에서는 </a:t>
            </a:r>
            <a:r>
              <a:rPr lang="ko-KR" altLang="en-US" dirty="0" err="1"/>
              <a:t>익명제</a:t>
            </a:r>
            <a:r>
              <a:rPr lang="ko-KR" altLang="en-US" dirty="0"/>
              <a:t> 대신 로그인한 사용자들 간에 실시간 데이터를 주고 받음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C26F8-14EA-42B3-BB9B-30F7AF42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1867044"/>
            <a:ext cx="48958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서버센트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SSE(Server Sent Events)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EventSource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객체를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처음에 한 번만 연결하면 서버가 클라이언트에 지속적으로 데이터를 보내줌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클라이언트에서 서버로는 데이터를 보낼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2F476-80B6-44AC-A9A2-64BF1A9B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97230"/>
            <a:ext cx="6279163" cy="40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12.2 </a:t>
            </a:r>
            <a:r>
              <a:rPr lang="en-US" altLang="ko-KR" dirty="0" err="1"/>
              <a:t>ws</a:t>
            </a:r>
            <a:r>
              <a:rPr lang="en-US" altLang="ko-KR" dirty="0"/>
              <a:t> </a:t>
            </a:r>
            <a:r>
              <a:rPr lang="ko-KR" altLang="en-US" dirty="0"/>
              <a:t>모듈로 웹 소켓 사용하기</a:t>
            </a:r>
          </a:p>
        </p:txBody>
      </p:sp>
    </p:spTree>
    <p:extLst>
      <p:ext uri="{BB962C8B-B14F-4D97-AF65-F5344CB8AC3E}">
        <p14:creationId xmlns:p14="http://schemas.microsoft.com/office/powerpoint/2010/main" val="32024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gif-chat </a:t>
            </a:r>
            <a:r>
              <a:rPr lang="ko-KR" altLang="en-US" dirty="0">
                <a:solidFill>
                  <a:schemeClr val="tx1"/>
                </a:solidFill>
              </a:rPr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gif-chat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생성 후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0B97DB-9CF0-4C6B-A230-7FEB704D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6"/>
            <a:ext cx="2589806" cy="1373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4FB70-F1F3-4F3B-B8A7-4A4E7C667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2" y="3131996"/>
            <a:ext cx="2216063" cy="34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기본 파일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패키지를 설치하고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app.js, routes/index.js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https://github.com/ZeroCho/nodejs-book/tree/master/ch12/12.2/gif-chat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09D2A-9D24-445E-B866-D6A12450F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59" y="1873611"/>
            <a:ext cx="2181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1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dirty="0" err="1">
                <a:solidFill>
                  <a:schemeClr val="tx1"/>
                </a:solidFill>
              </a:rPr>
              <a:t>ws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익스프레스에 연결하기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나중에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B3DC8-E8A2-4815-8B8C-8223A1C1D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449681"/>
            <a:ext cx="3917276" cy="41743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C4A3C-D2A0-2C94-82D1-10BEA3AAB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60259"/>
            <a:ext cx="25527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1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12777</TotalTime>
  <Words>1647</Words>
  <Application>Microsoft Office PowerPoint</Application>
  <PresentationFormat>화면 슬라이드 쇼(4:3)</PresentationFormat>
  <Paragraphs>258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11장</vt:lpstr>
      <vt:lpstr>12장</vt:lpstr>
      <vt:lpstr>12.1 웹 소켓 이해하기</vt:lpstr>
      <vt:lpstr>1. 웹 소켓 이해하기</vt:lpstr>
      <vt:lpstr>2. 서버센트 이벤트</vt:lpstr>
      <vt:lpstr>12.2 ws 모듈로 웹 소켓 사용하기</vt:lpstr>
      <vt:lpstr>1. gif-chat 프로젝트 생성</vt:lpstr>
      <vt:lpstr>2. 기본 파일 작성</vt:lpstr>
      <vt:lpstr>3. ws 모듈 설치하기</vt:lpstr>
      <vt:lpstr>4. socket.js 파일</vt:lpstr>
      <vt:lpstr>5. 프런트엔드에서 메시지 답장하기</vt:lpstr>
      <vt:lpstr>6. 서버 실행하기</vt:lpstr>
      <vt:lpstr>7. Network 요청 확인하기</vt:lpstr>
      <vt:lpstr>8. 다른 브라우저로도 연결하기</vt:lpstr>
      <vt:lpstr>9. 클라이언트 하나 종료하기</vt:lpstr>
      <vt:lpstr>12.3 Socket.IO 사용하기</vt:lpstr>
      <vt:lpstr>1. Socket.IO 설치하기</vt:lpstr>
      <vt:lpstr>2. 클라이언트에서 메시지 주고 받기</vt:lpstr>
      <vt:lpstr>3. 서버 실행하기</vt:lpstr>
      <vt:lpstr>12.4 실시간 GIF 채팅방 만들기</vt:lpstr>
      <vt:lpstr>1. 프로젝트 구조 갖추기</vt:lpstr>
      <vt:lpstr>2. 스키마 생성하기</vt:lpstr>
      <vt:lpstr>3. 스키마 연결하기</vt:lpstr>
      <vt:lpstr>4. 프런트엔드 파일 작성</vt:lpstr>
      <vt:lpstr>5. socket.js에 소켓 이벤트 연결</vt:lpstr>
      <vt:lpstr>6. 방 개념 이해하기</vt:lpstr>
      <vt:lpstr>7. color-hash 적용하기</vt:lpstr>
      <vt:lpstr>12.5 미들웨어와 소켓 연결하기</vt:lpstr>
      <vt:lpstr>1. socket.io에서 세션 사용하기</vt:lpstr>
      <vt:lpstr>2. 방 입장, 퇴장 메시지 전송하기</vt:lpstr>
      <vt:lpstr>3. 라우터 작성하기</vt:lpstr>
      <vt:lpstr>4. 방 생성하기</vt:lpstr>
      <vt:lpstr>12.6 채팅 구현하기</vt:lpstr>
      <vt:lpstr>1. 채팅 소켓 이벤트 리스너 붙이기</vt:lpstr>
      <vt:lpstr>2. 방에 접속하는 라우터 만들기</vt:lpstr>
      <vt:lpstr>3. 채팅 라우터 만들기</vt:lpstr>
      <vt:lpstr>4. 채팅 화면</vt:lpstr>
      <vt:lpstr>5. 웹 소켓만으로 채팅 구현하기</vt:lpstr>
      <vt:lpstr>6. 기타 Socket.IO API</vt:lpstr>
      <vt:lpstr>7. GIF 전송 구현</vt:lpstr>
      <vt:lpstr>8. GIF 채팅 화면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342</cp:revision>
  <cp:lastPrinted>2016-08-10T06:58:55Z</cp:lastPrinted>
  <dcterms:created xsi:type="dcterms:W3CDTF">2013-04-05T19:58:06Z</dcterms:created>
  <dcterms:modified xsi:type="dcterms:W3CDTF">2022-12-16T10:17:58Z</dcterms:modified>
</cp:coreProperties>
</file>